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华文细黑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华文细黑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华文细黑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华文细黑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华文细黑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华文细黑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华文细黑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华文细黑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华文细黑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6" name="Shape 8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200">
        <a:latin typeface="+mn-lt"/>
        <a:ea typeface="+mn-ea"/>
        <a:cs typeface="+mn-cs"/>
        <a:sym typeface="华文细黑"/>
      </a:defRPr>
    </a:lvl1pPr>
    <a:lvl2pPr indent="228600" defTabSz="1828800" latinLnBrk="0">
      <a:defRPr sz="2200">
        <a:latin typeface="+mn-lt"/>
        <a:ea typeface="+mn-ea"/>
        <a:cs typeface="+mn-cs"/>
        <a:sym typeface="华文细黑"/>
      </a:defRPr>
    </a:lvl2pPr>
    <a:lvl3pPr indent="457200" defTabSz="1828800" latinLnBrk="0">
      <a:defRPr sz="2200">
        <a:latin typeface="+mn-lt"/>
        <a:ea typeface="+mn-ea"/>
        <a:cs typeface="+mn-cs"/>
        <a:sym typeface="华文细黑"/>
      </a:defRPr>
    </a:lvl3pPr>
    <a:lvl4pPr indent="685800" defTabSz="1828800" latinLnBrk="0">
      <a:defRPr sz="2200">
        <a:latin typeface="+mn-lt"/>
        <a:ea typeface="+mn-ea"/>
        <a:cs typeface="+mn-cs"/>
        <a:sym typeface="华文细黑"/>
      </a:defRPr>
    </a:lvl4pPr>
    <a:lvl5pPr indent="914400" defTabSz="1828800" latinLnBrk="0">
      <a:defRPr sz="2200">
        <a:latin typeface="+mn-lt"/>
        <a:ea typeface="+mn-ea"/>
        <a:cs typeface="+mn-cs"/>
        <a:sym typeface="华文细黑"/>
      </a:defRPr>
    </a:lvl5pPr>
    <a:lvl6pPr indent="1143000" defTabSz="1828800" latinLnBrk="0">
      <a:defRPr sz="2200">
        <a:latin typeface="+mn-lt"/>
        <a:ea typeface="+mn-ea"/>
        <a:cs typeface="+mn-cs"/>
        <a:sym typeface="华文细黑"/>
      </a:defRPr>
    </a:lvl6pPr>
    <a:lvl7pPr indent="1371600" defTabSz="1828800" latinLnBrk="0">
      <a:defRPr sz="2200">
        <a:latin typeface="+mn-lt"/>
        <a:ea typeface="+mn-ea"/>
        <a:cs typeface="+mn-cs"/>
        <a:sym typeface="华文细黑"/>
      </a:defRPr>
    </a:lvl7pPr>
    <a:lvl8pPr indent="1600200" defTabSz="1828800" latinLnBrk="0">
      <a:defRPr sz="2200">
        <a:latin typeface="+mn-lt"/>
        <a:ea typeface="+mn-ea"/>
        <a:cs typeface="+mn-cs"/>
        <a:sym typeface="华文细黑"/>
      </a:defRPr>
    </a:lvl8pPr>
    <a:lvl9pPr indent="1828800" defTabSz="1828800" latinLnBrk="0">
      <a:defRPr sz="2200">
        <a:latin typeface="+mn-lt"/>
        <a:ea typeface="+mn-ea"/>
        <a:cs typeface="+mn-cs"/>
        <a:sym typeface="华文细黑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文本"/>
          <p:cNvSpPr txBox="1"/>
          <p:nvPr>
            <p:ph type="title"/>
          </p:nvPr>
        </p:nvSpPr>
        <p:spPr>
          <a:xfrm>
            <a:off x="4060163" y="4926122"/>
            <a:ext cx="14885655" cy="1844643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11800"/>
            </a:lvl1pPr>
          </a:lstStyle>
          <a:p>
            <a:pPr/>
            <a:r>
              <a:t>标题文本</a:t>
            </a:r>
          </a:p>
        </p:txBody>
      </p:sp>
      <p:sp>
        <p:nvSpPr>
          <p:cNvPr id="13" name="正文级别 1…"/>
          <p:cNvSpPr txBox="1"/>
          <p:nvPr>
            <p:ph type="body" sz="quarter" idx="1"/>
          </p:nvPr>
        </p:nvSpPr>
        <p:spPr>
          <a:xfrm>
            <a:off x="4060188" y="6675437"/>
            <a:ext cx="6627191" cy="74688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</a:lvl1pPr>
            <a:lvl2pPr marL="0" indent="457200">
              <a:buSzTx/>
              <a:buFontTx/>
              <a:buNone/>
            </a:lvl2pPr>
            <a:lvl3pPr marL="0" indent="914400">
              <a:buSzTx/>
              <a:buFontTx/>
              <a:buNone/>
            </a:lvl3pPr>
            <a:lvl4pPr marL="0" indent="1371600">
              <a:buSzTx/>
              <a:buFontTx/>
              <a:buNone/>
            </a:lvl4pPr>
            <a:lvl5pPr marL="0" indent="1828800">
              <a:buSzTx/>
              <a:buFontTx/>
              <a:buNone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4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标题文本"/>
          <p:cNvSpPr txBox="1"/>
          <p:nvPr>
            <p:ph type="title"/>
          </p:nvPr>
        </p:nvSpPr>
        <p:spPr>
          <a:xfrm>
            <a:off x="3819073" y="2377621"/>
            <a:ext cx="14178419" cy="1137688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标题文本</a:t>
            </a:r>
          </a:p>
        </p:txBody>
      </p:sp>
      <p:sp>
        <p:nvSpPr>
          <p:cNvPr id="22" name="正文级别 1…"/>
          <p:cNvSpPr txBox="1"/>
          <p:nvPr>
            <p:ph type="body" sz="half" idx="1"/>
          </p:nvPr>
        </p:nvSpPr>
        <p:spPr>
          <a:xfrm>
            <a:off x="3818997" y="3604142"/>
            <a:ext cx="14178420" cy="6986253"/>
          </a:xfrm>
          <a:prstGeom prst="rect">
            <a:avLst/>
          </a:prstGeom>
        </p:spPr>
        <p:txBody>
          <a:bodyPr/>
          <a:lstStyle>
            <a:lvl1pPr marL="424542" indent="-424542">
              <a:defRPr sz="5200"/>
            </a:lvl1pPr>
            <a:lvl2pPr marL="952500" indent="-495300">
              <a:defRPr sz="5200"/>
            </a:lvl2pPr>
            <a:lvl3pPr marL="1454727" indent="-540327">
              <a:defRPr sz="5200"/>
            </a:lvl3pPr>
            <a:lvl4pPr marL="1911927" indent="-540327">
              <a:defRPr sz="5200"/>
            </a:lvl4pPr>
            <a:lvl5pPr marL="2369127" indent="-540327">
              <a:defRPr sz="52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Text Placeholder 3"/>
          <p:cNvSpPr/>
          <p:nvPr>
            <p:ph type="body" sz="quarter" idx="21"/>
          </p:nvPr>
        </p:nvSpPr>
        <p:spPr>
          <a:xfrm>
            <a:off x="5527357" y="11244262"/>
            <a:ext cx="2893694" cy="55149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3200">
                <a:solidFill>
                  <a:srgbClr val="BFBFBF"/>
                </a:solidFill>
              </a:defRPr>
            </a:pPr>
          </a:p>
        </p:txBody>
      </p:sp>
      <p:sp>
        <p:nvSpPr>
          <p:cNvPr id="24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标题文本"/>
          <p:cNvSpPr txBox="1"/>
          <p:nvPr>
            <p:ph type="title"/>
          </p:nvPr>
        </p:nvSpPr>
        <p:spPr>
          <a:xfrm>
            <a:off x="4060163" y="4926122"/>
            <a:ext cx="14885655" cy="1844643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11800"/>
            </a:lvl1pPr>
          </a:lstStyle>
          <a:p>
            <a:pPr/>
            <a:r>
              <a:t>标题文本</a:t>
            </a:r>
          </a:p>
        </p:txBody>
      </p:sp>
      <p:sp>
        <p:nvSpPr>
          <p:cNvPr id="39" name="正文级别 1…"/>
          <p:cNvSpPr txBox="1"/>
          <p:nvPr>
            <p:ph type="body" sz="quarter" idx="1"/>
          </p:nvPr>
        </p:nvSpPr>
        <p:spPr>
          <a:xfrm>
            <a:off x="4060188" y="6675437"/>
            <a:ext cx="6627191" cy="746886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</a:lvl1pPr>
            <a:lvl2pPr marL="0" indent="457200">
              <a:buSzTx/>
              <a:buFontTx/>
              <a:buNone/>
            </a:lvl2pPr>
            <a:lvl3pPr marL="0" indent="914400">
              <a:buSzTx/>
              <a:buFontTx/>
              <a:buNone/>
            </a:lvl3pPr>
            <a:lvl4pPr marL="0" indent="1371600">
              <a:buSzTx/>
              <a:buFontTx/>
              <a:buNone/>
            </a:lvl4pPr>
            <a:lvl5pPr marL="0" indent="1828800">
              <a:buSzTx/>
              <a:buFontTx/>
              <a:buNone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0" name="Text Placeholder 3"/>
          <p:cNvSpPr/>
          <p:nvPr>
            <p:ph type="body" sz="quarter" idx="21"/>
          </p:nvPr>
        </p:nvSpPr>
        <p:spPr>
          <a:xfrm>
            <a:off x="5527357" y="11244262"/>
            <a:ext cx="2893694" cy="55149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3200">
                <a:solidFill>
                  <a:srgbClr val="BFBFBF"/>
                </a:solidFill>
              </a:defRPr>
            </a:pPr>
          </a:p>
        </p:txBody>
      </p:sp>
      <p:sp>
        <p:nvSpPr>
          <p:cNvPr id="4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文本"/>
          <p:cNvSpPr txBox="1"/>
          <p:nvPr>
            <p:ph type="title"/>
          </p:nvPr>
        </p:nvSpPr>
        <p:spPr>
          <a:xfrm>
            <a:off x="4305275" y="2499145"/>
            <a:ext cx="15773403" cy="1988345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标题文本</a:t>
            </a:r>
          </a:p>
        </p:txBody>
      </p:sp>
      <p:sp>
        <p:nvSpPr>
          <p:cNvPr id="49" name="正文级别 1…"/>
          <p:cNvSpPr txBox="1"/>
          <p:nvPr>
            <p:ph type="body" sz="quarter" idx="1"/>
          </p:nvPr>
        </p:nvSpPr>
        <p:spPr>
          <a:xfrm>
            <a:off x="4305275" y="4689895"/>
            <a:ext cx="7772402" cy="6527008"/>
          </a:xfrm>
          <a:prstGeom prst="rect">
            <a:avLst/>
          </a:prstGeom>
        </p:spPr>
        <p:txBody>
          <a:bodyPr/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0" name="Text Placeholder 7"/>
          <p:cNvSpPr/>
          <p:nvPr>
            <p:ph type="body" sz="quarter" idx="21"/>
          </p:nvPr>
        </p:nvSpPr>
        <p:spPr>
          <a:xfrm>
            <a:off x="5527357" y="11244262"/>
            <a:ext cx="2893694" cy="55149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3200">
                <a:solidFill>
                  <a:srgbClr val="BFBFBF"/>
                </a:solidFill>
              </a:defRPr>
            </a:pPr>
          </a:p>
        </p:txBody>
      </p:sp>
      <p:sp>
        <p:nvSpPr>
          <p:cNvPr id="5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标题文本"/>
          <p:cNvSpPr txBox="1"/>
          <p:nvPr>
            <p:ph type="title"/>
          </p:nvPr>
        </p:nvSpPr>
        <p:spPr>
          <a:xfrm>
            <a:off x="3631814" y="2215616"/>
            <a:ext cx="15773402" cy="1988346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标题文本</a:t>
            </a:r>
          </a:p>
        </p:txBody>
      </p:sp>
      <p:sp>
        <p:nvSpPr>
          <p:cNvPr id="59" name="幻灯片编号"/>
          <p:cNvSpPr txBox="1"/>
          <p:nvPr>
            <p:ph type="sldNum" sz="quarter" idx="2"/>
          </p:nvPr>
        </p:nvSpPr>
        <p:spPr>
          <a:xfrm>
            <a:off x="11887199" y="10975181"/>
            <a:ext cx="4267202" cy="547688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标题文本"/>
          <p:cNvSpPr txBox="1"/>
          <p:nvPr>
            <p:ph type="title"/>
          </p:nvPr>
        </p:nvSpPr>
        <p:spPr>
          <a:xfrm>
            <a:off x="4305275" y="2799182"/>
            <a:ext cx="6248025" cy="2400302"/>
          </a:xfrm>
          <a:prstGeom prst="rect">
            <a:avLst/>
          </a:prstGeom>
        </p:spPr>
        <p:txBody>
          <a:bodyPr anchor="b">
            <a:normAutofit fontScale="100000" lnSpcReduction="0"/>
          </a:bodyPr>
          <a:lstStyle>
            <a:lvl1pPr>
              <a:defRPr sz="6000"/>
            </a:lvl1pPr>
          </a:lstStyle>
          <a:p>
            <a:pPr/>
            <a:r>
              <a:t>标题文本</a:t>
            </a:r>
          </a:p>
        </p:txBody>
      </p:sp>
      <p:sp>
        <p:nvSpPr>
          <p:cNvPr id="67" name="图片占位符 2"/>
          <p:cNvSpPr/>
          <p:nvPr>
            <p:ph type="pic" sz="half" idx="21"/>
          </p:nvPr>
        </p:nvSpPr>
        <p:spPr>
          <a:xfrm>
            <a:off x="10820375" y="2799184"/>
            <a:ext cx="9258302" cy="81057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8" name="正文级别 1…"/>
          <p:cNvSpPr txBox="1"/>
          <p:nvPr>
            <p:ph type="body" sz="quarter" idx="1"/>
          </p:nvPr>
        </p:nvSpPr>
        <p:spPr>
          <a:xfrm>
            <a:off x="4305275" y="5199483"/>
            <a:ext cx="6248025" cy="5717383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3800"/>
            </a:lvl1pPr>
            <a:lvl2pPr marL="0" indent="457200">
              <a:buSzTx/>
              <a:buFontTx/>
              <a:buNone/>
              <a:defRPr sz="3800"/>
            </a:lvl2pPr>
            <a:lvl3pPr marL="0" indent="914400">
              <a:buSzTx/>
              <a:buFontTx/>
              <a:buNone/>
              <a:defRPr sz="3800"/>
            </a:lvl3pPr>
            <a:lvl4pPr marL="0" indent="1371600">
              <a:buSzTx/>
              <a:buFontTx/>
              <a:buNone/>
              <a:defRPr sz="3800"/>
            </a:lvl4pPr>
            <a:lvl5pPr marL="0" indent="1828800">
              <a:buSzTx/>
              <a:buFontTx/>
              <a:buNone/>
              <a:defRPr sz="3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9" name="Text Placeholder 7"/>
          <p:cNvSpPr/>
          <p:nvPr>
            <p:ph type="body" sz="quarter" idx="22"/>
          </p:nvPr>
        </p:nvSpPr>
        <p:spPr>
          <a:xfrm>
            <a:off x="5527357" y="11244262"/>
            <a:ext cx="2893694" cy="55149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3200">
                <a:solidFill>
                  <a:srgbClr val="BFBFBF"/>
                </a:solidFill>
              </a:defRPr>
            </a:pPr>
          </a:p>
        </p:txBody>
      </p:sp>
      <p:sp>
        <p:nvSpPr>
          <p:cNvPr id="70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正文级别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8" name="Text Placeholder 5"/>
          <p:cNvSpPr/>
          <p:nvPr>
            <p:ph type="body" sz="quarter" idx="21"/>
          </p:nvPr>
        </p:nvSpPr>
        <p:spPr>
          <a:xfrm>
            <a:off x="5527357" y="11244262"/>
            <a:ext cx="2893694" cy="55149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3200">
                <a:solidFill>
                  <a:srgbClr val="BFBFBF"/>
                </a:solidFill>
              </a:defRPr>
            </a:pPr>
          </a:p>
        </p:txBody>
      </p:sp>
      <p:sp>
        <p:nvSpPr>
          <p:cNvPr id="7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文级别 1…"/>
          <p:cNvSpPr txBox="1"/>
          <p:nvPr>
            <p:ph type="body" idx="1"/>
          </p:nvPr>
        </p:nvSpPr>
        <p:spPr>
          <a:xfrm>
            <a:off x="4305275" y="2499145"/>
            <a:ext cx="15773403" cy="8717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>
            <a:normAutofit fontScale="100000" lnSpcReduction="0"/>
          </a:bodyPr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3" name="文本框 1"/>
          <p:cNvSpPr txBox="1"/>
          <p:nvPr/>
        </p:nvSpPr>
        <p:spPr>
          <a:xfrm>
            <a:off x="3116579" y="11244262"/>
            <a:ext cx="2588261" cy="543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79" tIns="68579" rIns="68579" bIns="68579">
            <a:spAutoFit/>
          </a:bodyPr>
          <a:lstStyle>
            <a:lvl1pPr>
              <a:defRPr>
                <a:solidFill>
                  <a:srgbClr val="BFBFBF"/>
                </a:solidFill>
              </a:defRPr>
            </a:lvl1pPr>
          </a:lstStyle>
          <a:p>
            <a:pPr/>
            <a:r>
              <a:t>本页预定讲者</a:t>
            </a:r>
          </a:p>
        </p:txBody>
      </p:sp>
      <p:sp>
        <p:nvSpPr>
          <p:cNvPr id="4" name="标题文本"/>
          <p:cNvSpPr txBox="1"/>
          <p:nvPr>
            <p:ph type="title"/>
          </p:nvPr>
        </p:nvSpPr>
        <p:spPr>
          <a:xfrm>
            <a:off x="3962399" y="2126456"/>
            <a:ext cx="16459203" cy="171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79" tIns="68579" rIns="68579" bIns="68579"/>
          <a:lstStyle/>
          <a:p>
            <a:pPr/>
            <a:r>
              <a:t>标题文本</a:t>
            </a:r>
          </a:p>
        </p:txBody>
      </p:sp>
      <p:sp>
        <p:nvSpPr>
          <p:cNvPr id="5" name="幻灯片编号"/>
          <p:cNvSpPr txBox="1"/>
          <p:nvPr>
            <p:ph type="sldNum" sz="quarter" idx="2"/>
          </p:nvPr>
        </p:nvSpPr>
        <p:spPr>
          <a:xfrm>
            <a:off x="19619264" y="11314588"/>
            <a:ext cx="459437" cy="416561"/>
          </a:xfrm>
          <a:prstGeom prst="rect">
            <a:avLst/>
          </a:prstGeom>
          <a:ln w="12700">
            <a:miter lim="400000"/>
          </a:ln>
        </p:spPr>
        <p:txBody>
          <a:bodyPr wrap="none" lIns="68579" tIns="68579" rIns="68579" bIns="68579" anchor="ctr">
            <a:spAutoFit/>
          </a:bodyPr>
          <a:lstStyle>
            <a:lvl1pPr algn="r">
              <a:defRPr sz="2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</p:sldLayoutIdLst>
  <p:transition xmlns:p14="http://schemas.microsoft.com/office/powerpoint/2010/main" spd="med" advClick="1"/>
  <p:txStyles>
    <p:titleStyle>
      <a:lvl1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1pPr>
      <a:lvl2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2pPr>
      <a:lvl3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3pPr>
      <a:lvl4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4pPr>
      <a:lvl5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5pPr>
      <a:lvl6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6pPr>
      <a:lvl7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7pPr>
      <a:lvl8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8pPr>
      <a:lvl9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8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9pPr>
    </p:titleStyle>
    <p:bodyStyle>
      <a:lvl1pPr marL="438150" marR="0" indent="-438150" algn="l" defTabSz="18288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1pPr>
      <a:lvl2pPr marL="895350" marR="0" indent="-438150" algn="l" defTabSz="18288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2pPr>
      <a:lvl3pPr marL="1352550" marR="0" indent="-438150" algn="l" defTabSz="18288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3pPr>
      <a:lvl4pPr marL="1809750" marR="0" indent="-438150" algn="l" defTabSz="18288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4pPr>
      <a:lvl5pPr marL="2266950" marR="0" indent="-438150" algn="l" defTabSz="18288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5pPr>
      <a:lvl6pPr marL="2724150" marR="0" indent="-438150" algn="l" defTabSz="18288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6pPr>
      <a:lvl7pPr marL="3181350" marR="0" indent="-438150" algn="l" defTabSz="18288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7pPr>
      <a:lvl8pPr marL="3638550" marR="0" indent="-438150" algn="l" defTabSz="1828800" rtl="0" latinLnBrk="0">
        <a:lnSpc>
          <a:spcPct val="10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8pPr>
      <a:lvl9pPr marL="0" marR="0" indent="3657600" algn="l" defTabSz="1828800" rtl="0" latinLnBrk="0">
        <a:lnSpc>
          <a:spcPct val="100000"/>
        </a:lnSpc>
        <a:spcBef>
          <a:spcPts val="2000"/>
        </a:spcBef>
        <a:spcAft>
          <a:spcPts val="0"/>
        </a:spcAft>
        <a:buClrTx/>
        <a:buSzTx/>
        <a:buFont typeface="Arial"/>
        <a:buNone/>
        <a:tabLst/>
        <a:defRPr b="0" baseline="0" cap="none" i="0" spc="0" strike="noStrike" sz="4600" u="none">
          <a:solidFill>
            <a:srgbClr val="000000"/>
          </a:solidFill>
          <a:uFillTx/>
          <a:latin typeface="+mn-lt"/>
          <a:ea typeface="+mn-ea"/>
          <a:cs typeface="+mn-cs"/>
          <a:sym typeface="华文细黑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华文细黑"/>
        </a:defRPr>
      </a:lvl1pPr>
      <a:lvl2pPr marL="0" marR="0" indent="457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华文细黑"/>
        </a:defRPr>
      </a:lvl2pPr>
      <a:lvl3pPr marL="0" marR="0" indent="914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华文细黑"/>
        </a:defRPr>
      </a:lvl3pPr>
      <a:lvl4pPr marL="0" marR="0" indent="1371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华文细黑"/>
        </a:defRPr>
      </a:lvl4pPr>
      <a:lvl5pPr marL="0" marR="0" indent="18288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华文细黑"/>
        </a:defRPr>
      </a:lvl5pPr>
      <a:lvl6pPr marL="0" marR="0" indent="22860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华文细黑"/>
        </a:defRPr>
      </a:lvl6pPr>
      <a:lvl7pPr marL="0" marR="0" indent="27432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华文细黑"/>
        </a:defRPr>
      </a:lvl7pPr>
      <a:lvl8pPr marL="0" marR="0" indent="32004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华文细黑"/>
        </a:defRPr>
      </a:lvl8pPr>
      <a:lvl9pPr marL="0" marR="0" indent="365760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200" u="none">
          <a:solidFill>
            <a:schemeClr val="tx1"/>
          </a:solidFill>
          <a:uFillTx/>
          <a:latin typeface="+mn-lt"/>
          <a:ea typeface="+mn-ea"/>
          <a:cs typeface="+mn-cs"/>
          <a:sym typeface="华文细黑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tif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png"/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3" Type="http://schemas.openxmlformats.org/officeDocument/2006/relationships/image" Target="../media/image2.png"/><Relationship Id="rId4" Type="http://schemas.openxmlformats.org/officeDocument/2006/relationships/image" Target="../media/image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losu-logo.svg" descr="losu-logo.sv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021554" y="2498312"/>
            <a:ext cx="2421283" cy="2421283"/>
          </a:xfrm>
          <a:prstGeom prst="rect">
            <a:avLst/>
          </a:prstGeom>
          <a:ln w="12700">
            <a:miter lim="400000"/>
          </a:ln>
        </p:spPr>
      </p:pic>
      <p:sp>
        <p:nvSpPr>
          <p:cNvPr id="89" name="洛书（Losu）— 超轻量级多用途编程语言"/>
          <p:cNvSpPr txBox="1"/>
          <p:nvPr/>
        </p:nvSpPr>
        <p:spPr>
          <a:xfrm>
            <a:off x="949325" y="3239079"/>
            <a:ext cx="18527012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7400"/>
            </a:lvl1pPr>
          </a:lstStyle>
          <a:p>
            <a:pPr/>
            <a:r>
              <a:t>洛书（Losu）— 超轻量级多用途编程语言</a:t>
            </a:r>
          </a:p>
        </p:txBody>
      </p:sp>
      <p:sp>
        <p:nvSpPr>
          <p:cNvPr id="90" name="洛书简介：特性、语法与技术路线…"/>
          <p:cNvSpPr txBox="1"/>
          <p:nvPr/>
        </p:nvSpPr>
        <p:spPr>
          <a:xfrm>
            <a:off x="1139229" y="5321300"/>
            <a:ext cx="11270451" cy="3073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753165" indent="-753165">
              <a:lnSpc>
                <a:spcPct val="150000"/>
              </a:lnSpc>
              <a:buSzPct val="100000"/>
              <a:buChar char="•"/>
              <a:defRPr sz="4400"/>
            </a:pPr>
            <a:r>
              <a:t>洛书简介：特性、语法与技术路线</a:t>
            </a:r>
          </a:p>
          <a:p>
            <a:pPr marL="753165" indent="-753165">
              <a:lnSpc>
                <a:spcPct val="150000"/>
              </a:lnSpc>
              <a:buSzPct val="100000"/>
              <a:buChar char="•"/>
              <a:defRPr sz="4400"/>
            </a:pPr>
            <a:r>
              <a:t>移植与测试（3A6000）</a:t>
            </a:r>
          </a:p>
          <a:p>
            <a:pPr marL="753165" indent="-753165">
              <a:lnSpc>
                <a:spcPct val="150000"/>
              </a:lnSpc>
              <a:buSzPct val="100000"/>
              <a:buChar char="•"/>
              <a:defRPr sz="4400"/>
            </a:pPr>
            <a:r>
              <a:t>快速体验（Losu4Wasm）</a:t>
            </a:r>
          </a:p>
          <a:p>
            <a:pPr marL="753165" indent="-753165">
              <a:lnSpc>
                <a:spcPct val="150000"/>
              </a:lnSpc>
              <a:buSzPct val="100000"/>
              <a:buChar char="•"/>
              <a:defRPr sz="4400"/>
            </a:pPr>
            <a:r>
              <a:t>应用场景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矩形"/>
          <p:cNvSpPr/>
          <p:nvPr/>
        </p:nvSpPr>
        <p:spPr>
          <a:xfrm>
            <a:off x="14841205" y="6108014"/>
            <a:ext cx="9623823" cy="7594457"/>
          </a:xfrm>
          <a:prstGeom prst="rect">
            <a:avLst/>
          </a:prstGeom>
          <a:solidFill>
            <a:srgbClr val="F9F5F1"/>
          </a:solidFill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3" name="已粘贴的影片.png" descr="已粘贴的影片.png"/>
          <p:cNvPicPr>
            <a:picLocks noChangeAspect="1"/>
          </p:cNvPicPr>
          <p:nvPr/>
        </p:nvPicPr>
        <p:blipFill>
          <a:blip r:embed="rId2">
            <a:extLst/>
          </a:blip>
          <a:srcRect l="7895" t="15221" r="23643" b="9542"/>
          <a:stretch>
            <a:fillRect/>
          </a:stretch>
        </p:blipFill>
        <p:spPr>
          <a:xfrm>
            <a:off x="13250853" y="4206775"/>
            <a:ext cx="10454836" cy="9290773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</p:spPr>
      </p:pic>
      <p:pic>
        <p:nvPicPr>
          <p:cNvPr id="94" name="已粘贴的影片.png" descr="已粘贴的影片.png"/>
          <p:cNvPicPr>
            <a:picLocks noChangeAspect="1"/>
          </p:cNvPicPr>
          <p:nvPr/>
        </p:nvPicPr>
        <p:blipFill>
          <a:blip r:embed="rId3">
            <a:extLst/>
          </a:blip>
          <a:srcRect l="9667" t="30778" r="9667" b="20110"/>
          <a:stretch>
            <a:fillRect/>
          </a:stretch>
        </p:blipFill>
        <p:spPr>
          <a:xfrm>
            <a:off x="13247678" y="370913"/>
            <a:ext cx="10461053" cy="3403465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</p:spPr>
      </p:pic>
      <p:pic>
        <p:nvPicPr>
          <p:cNvPr id="95" name="已粘贴的影片.png" descr="已粘贴的影片.png"/>
          <p:cNvPicPr>
            <a:picLocks noChangeAspect="1"/>
          </p:cNvPicPr>
          <p:nvPr/>
        </p:nvPicPr>
        <p:blipFill>
          <a:blip r:embed="rId4">
            <a:extLst/>
          </a:blip>
          <a:srcRect l="9694" t="21071" r="8014" b="18997"/>
          <a:stretch>
            <a:fillRect/>
          </a:stretch>
        </p:blipFill>
        <p:spPr>
          <a:xfrm>
            <a:off x="662888" y="383045"/>
            <a:ext cx="12171232" cy="7214534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</p:spPr>
      </p:pic>
      <p:sp>
        <p:nvSpPr>
          <p:cNvPr id="96" name="超轻量级的多用途语言，支持定制 DSL…"/>
          <p:cNvSpPr txBox="1"/>
          <p:nvPr/>
        </p:nvSpPr>
        <p:spPr>
          <a:xfrm>
            <a:off x="690930" y="8190742"/>
            <a:ext cx="12115279" cy="342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26476" indent="-226476" defTabSz="914400">
              <a:buSzPct val="100000"/>
              <a:buChar char="•"/>
              <a:defRPr sz="3900">
                <a:latin typeface="+mj-lt"/>
                <a:ea typeface="+mj-ea"/>
                <a:cs typeface="+mj-cs"/>
                <a:sym typeface="Helvetica"/>
              </a:defRPr>
            </a:pPr>
            <a:r>
              <a:t> 超轻量级的多用途语言，支持定制 DSL </a:t>
            </a:r>
          </a:p>
          <a:p>
            <a:pPr marL="226476" indent="-226476" defTabSz="914400">
              <a:buSzPct val="100000"/>
              <a:buChar char="•"/>
              <a:defRPr sz="3900">
                <a:latin typeface="+mj-lt"/>
                <a:ea typeface="+mj-ea"/>
                <a:cs typeface="+mj-cs"/>
                <a:sym typeface="Helvetica"/>
              </a:defRPr>
            </a:pPr>
            <a:r>
              <a:t> 类 </a:t>
            </a:r>
            <a:r>
              <a:rPr>
                <a:solidFill>
                  <a:srgbClr val="FF0009"/>
                </a:solidFill>
              </a:rPr>
              <a:t>Python</a:t>
            </a:r>
            <a:r>
              <a:t> 风格代码、</a:t>
            </a:r>
            <a:r>
              <a:t>强调代码可读性与实用性</a:t>
            </a:r>
          </a:p>
          <a:p>
            <a:pPr marL="226476" indent="-226476" defTabSz="914400">
              <a:buSzPct val="100000"/>
              <a:buChar char="•"/>
              <a:defRPr sz="3900">
                <a:latin typeface="+mj-lt"/>
                <a:ea typeface="+mj-ea"/>
                <a:cs typeface="+mj-cs"/>
                <a:sym typeface="Helvetica"/>
              </a:defRPr>
            </a:pPr>
            <a:r>
              <a:t> 多范式编程支持：OOP、FP、元编程</a:t>
            </a:r>
          </a:p>
          <a:p>
            <a:pPr marL="226476" indent="-226476" defTabSz="914400">
              <a:buSzPct val="100000"/>
              <a:buChar char="•"/>
              <a:defRPr sz="3900">
                <a:latin typeface="+mj-lt"/>
                <a:ea typeface="+mj-ea"/>
                <a:cs typeface="+mj-cs"/>
                <a:sym typeface="Helvetica"/>
              </a:defRPr>
            </a:pPr>
            <a:r>
              <a:t> 并发支持：原生协程（裸机可用）</a:t>
            </a:r>
          </a:p>
          <a:p>
            <a:pPr marL="226476" indent="-226476" defTabSz="914400">
              <a:buSzPct val="100000"/>
              <a:buChar char="•"/>
              <a:defRPr sz="3900">
                <a:latin typeface="+mj-lt"/>
                <a:ea typeface="+mj-ea"/>
                <a:cs typeface="+mj-cs"/>
                <a:sym typeface="Helvetica"/>
              </a:defRPr>
            </a:pPr>
            <a:r>
              <a:t> 性能良好，资源占用低，可移植性高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已粘贴的影片.png" descr="已粘贴的影片.png"/>
          <p:cNvPicPr>
            <a:picLocks noChangeAspect="1"/>
          </p:cNvPicPr>
          <p:nvPr/>
        </p:nvPicPr>
        <p:blipFill>
          <a:blip r:embed="rId2">
            <a:extLst/>
          </a:blip>
          <a:srcRect l="7354" t="6504" r="7354" b="12598"/>
          <a:stretch>
            <a:fillRect/>
          </a:stretch>
        </p:blipFill>
        <p:spPr>
          <a:xfrm>
            <a:off x="1112261" y="524658"/>
            <a:ext cx="8493446" cy="6133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已粘贴的影片.png" descr="已粘贴的影片.png"/>
          <p:cNvPicPr>
            <a:picLocks noChangeAspect="1"/>
          </p:cNvPicPr>
          <p:nvPr/>
        </p:nvPicPr>
        <p:blipFill>
          <a:blip r:embed="rId3">
            <a:extLst/>
          </a:blip>
          <a:srcRect l="8848" t="26290" r="8848" b="12765"/>
          <a:stretch>
            <a:fillRect/>
          </a:stretch>
        </p:blipFill>
        <p:spPr>
          <a:xfrm>
            <a:off x="1066980" y="7278384"/>
            <a:ext cx="9045393" cy="4444802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移植(any os, any where)：…"/>
          <p:cNvSpPr txBox="1"/>
          <p:nvPr/>
        </p:nvSpPr>
        <p:spPr>
          <a:xfrm>
            <a:off x="10767405" y="7278384"/>
            <a:ext cx="11396159" cy="444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26476" indent="-226476" defTabSz="914400">
              <a:buSzPct val="100000"/>
              <a:buChar char="•"/>
              <a:defRPr sz="3900">
                <a:latin typeface="+mj-lt"/>
                <a:ea typeface="+mj-ea"/>
                <a:cs typeface="+mj-cs"/>
                <a:sym typeface="Helvetica"/>
              </a:defRPr>
            </a:pPr>
            <a:r>
              <a:t> 移植(any os, any where)：</a:t>
            </a:r>
          </a:p>
          <a:p>
            <a:pPr lvl="2" marL="988476" indent="-226476" defTabSz="914400">
              <a:buSzPct val="100000"/>
              <a:buChar char="•"/>
              <a:defRPr sz="3900">
                <a:latin typeface="+mj-lt"/>
                <a:ea typeface="+mj-ea"/>
                <a:cs typeface="+mj-cs"/>
                <a:sym typeface="Helvetica"/>
              </a:defRPr>
            </a:pPr>
            <a:r>
              <a:t> C Compiler, std &gt;= c99</a:t>
            </a:r>
          </a:p>
          <a:p>
            <a:pPr lvl="2" marL="988476" indent="-226476" defTabSz="914400">
              <a:buSzPct val="100000"/>
              <a:buChar char="•"/>
              <a:defRPr sz="3900">
                <a:latin typeface="+mj-lt"/>
                <a:ea typeface="+mj-ea"/>
                <a:cs typeface="+mj-cs"/>
                <a:sym typeface="Helvetica"/>
              </a:defRPr>
            </a:pPr>
            <a:r>
              <a:t> libc: glibc, musl, newlib, MicroLIB</a:t>
            </a:r>
          </a:p>
          <a:p>
            <a:pPr lvl="2" marL="988476" indent="-226476" defTabSz="914400">
              <a:buSzPct val="100000"/>
              <a:buChar char="•"/>
              <a:defRPr sz="3900">
                <a:latin typeface="+mj-lt"/>
                <a:ea typeface="+mj-ea"/>
                <a:cs typeface="+mj-cs"/>
                <a:sym typeface="Helvetica"/>
              </a:defRPr>
            </a:pPr>
            <a:r>
              <a:t> RAM &gt;= 4/8 KB, Codespace &gt;= 32/64 KB</a:t>
            </a:r>
          </a:p>
          <a:p>
            <a:pPr marL="226476" indent="-226476" defTabSz="914400">
              <a:buSzPct val="100000"/>
              <a:buChar char="•"/>
              <a:defRPr sz="3900">
                <a:latin typeface="+mj-lt"/>
                <a:ea typeface="+mj-ea"/>
                <a:cs typeface="+mj-cs"/>
                <a:sym typeface="Helvetica"/>
              </a:defRPr>
            </a:pPr>
            <a:r>
              <a:t> 测试：</a:t>
            </a:r>
          </a:p>
          <a:p>
            <a:pPr lvl="2" marL="988476" indent="-226476" defTabSz="914400">
              <a:buSzPct val="100000"/>
              <a:buChar char="•"/>
              <a:defRPr sz="3900">
                <a:latin typeface="+mj-lt"/>
                <a:ea typeface="+mj-ea"/>
                <a:cs typeface="+mj-cs"/>
                <a:sym typeface="Helvetica"/>
              </a:defRPr>
            </a:pPr>
            <a:r>
              <a:t> UOS Desktop 20，3A6000(loongarch64)</a:t>
            </a:r>
          </a:p>
          <a:p>
            <a:pPr lvl="2" marL="988476" indent="-226476" defTabSz="914400">
              <a:buSzPct val="100000"/>
              <a:buChar char="•"/>
              <a:defRPr sz="3900">
                <a:latin typeface="+mj-lt"/>
                <a:ea typeface="+mj-ea"/>
                <a:cs typeface="+mj-cs"/>
                <a:sym typeface="Helvetica"/>
              </a:defRPr>
            </a:pPr>
            <a:r>
              <a:t> Naive Fibonacci 40 (benjdd.com) </a:t>
            </a:r>
          </a:p>
        </p:txBody>
      </p:sp>
      <p:pic>
        <p:nvPicPr>
          <p:cNvPr id="101" name="已粘贴的影片.png" descr="已粘贴的影片.png"/>
          <p:cNvPicPr>
            <a:picLocks noChangeAspect="1"/>
          </p:cNvPicPr>
          <p:nvPr/>
        </p:nvPicPr>
        <p:blipFill>
          <a:blip r:embed="rId4">
            <a:extLst/>
          </a:blip>
          <a:srcRect l="0" t="70083" r="59678" b="208"/>
          <a:stretch>
            <a:fillRect/>
          </a:stretch>
        </p:blipFill>
        <p:spPr>
          <a:xfrm>
            <a:off x="10748158" y="537359"/>
            <a:ext cx="8409317" cy="6108159"/>
          </a:xfrm>
          <a:prstGeom prst="rect">
            <a:avLst/>
          </a:prstGeom>
          <a:ln w="25400">
            <a:solidFill>
              <a:srgbClr val="DDDDDD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314279" y="5545067"/>
            <a:ext cx="2625866" cy="262586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已粘贴的影片.png" descr="已粘贴的影片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87799" y="1101589"/>
            <a:ext cx="16988006" cy="10424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5" name="已粘贴的影片.png" descr="已粘贴的影片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96451" y="2469888"/>
            <a:ext cx="16987823" cy="104239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成组"/>
          <p:cNvGrpSpPr/>
          <p:nvPr/>
        </p:nvGrpSpPr>
        <p:grpSpPr>
          <a:xfrm>
            <a:off x="2376535" y="2064899"/>
            <a:ext cx="19630930" cy="9586202"/>
            <a:chOff x="0" y="0"/>
            <a:chExt cx="19630929" cy="9586199"/>
          </a:xfrm>
        </p:grpSpPr>
        <p:pic>
          <p:nvPicPr>
            <p:cNvPr id="107" name="已粘贴的影片.png" descr="已粘贴的影片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8874783" y="388852"/>
              <a:ext cx="10756147" cy="66000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8" name="脚本开发，可以用于各类IoT场景…"/>
            <p:cNvSpPr txBox="1"/>
            <p:nvPr/>
          </p:nvSpPr>
          <p:spPr>
            <a:xfrm>
              <a:off x="5203664" y="8214600"/>
              <a:ext cx="9607233" cy="1371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algn="ctr" defTabSz="914400">
                <a:defRPr sz="3900">
                  <a:latin typeface="+mj-lt"/>
                  <a:ea typeface="+mj-ea"/>
                  <a:cs typeface="+mj-cs"/>
                  <a:sym typeface="Helvetica"/>
                </a:defRPr>
              </a:pPr>
              <a:r>
                <a:t>脚本开发，可以用于各类IoT场景</a:t>
              </a:r>
            </a:p>
            <a:p>
              <a:pPr algn="ctr" defTabSz="914400">
                <a:defRPr sz="3900">
                  <a:latin typeface="+mj-lt"/>
                  <a:ea typeface="+mj-ea"/>
                  <a:cs typeface="+mj-cs"/>
                  <a:sym typeface="Helvetica"/>
                </a:defRPr>
              </a:pPr>
              <a:r>
                <a:t>定制化 DSL，适用于专用领域</a:t>
              </a:r>
            </a:p>
          </p:txBody>
        </p:sp>
        <p:grpSp>
          <p:nvGrpSpPr>
            <p:cNvPr id="112" name="成组"/>
            <p:cNvGrpSpPr/>
            <p:nvPr/>
          </p:nvGrpSpPr>
          <p:grpSpPr>
            <a:xfrm>
              <a:off x="0" y="0"/>
              <a:ext cx="8612554" cy="7377737"/>
              <a:chOff x="0" y="0"/>
              <a:chExt cx="8612552" cy="7377736"/>
            </a:xfrm>
          </p:grpSpPr>
          <p:pic>
            <p:nvPicPr>
              <p:cNvPr id="109" name="IMG_20230923_021642.jpg" descr="IMG_20230923_021642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 l="8876" t="12105" r="14402" b="32708"/>
              <a:stretch>
                <a:fillRect/>
              </a:stretch>
            </p:blipFill>
            <p:spPr>
              <a:xfrm rot="16201910">
                <a:off x="1180157" y="-1177150"/>
                <a:ext cx="4235887" cy="659384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0" name="ec25c13b79bfbd0bdb7cdfc22b6197d8.jpg" descr="ec25c13b79bfbd0bdb7cdfc22b6197d8.jp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rcRect l="5189" t="5334" r="3156" b="2532"/>
              <a:stretch>
                <a:fillRect/>
              </a:stretch>
            </p:blipFill>
            <p:spPr>
              <a:xfrm>
                <a:off x="717940" y="1330792"/>
                <a:ext cx="6687394" cy="443525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11" name="300bd2b4cf10ff05fba713ae5c2a6d38.jpg" descr="300bd2b4cf10ff05fba713ae5c2a6d38.jpg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rcRect l="8783" t="23143" r="15943" b="24353"/>
              <a:stretch>
                <a:fillRect/>
              </a:stretch>
            </p:blipFill>
            <p:spPr>
              <a:xfrm rot="16200000">
                <a:off x="3135039" y="1900223"/>
                <a:ext cx="4358988" cy="65960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已粘贴的影片.png" descr="已粘贴的影片.png"/>
          <p:cNvPicPr>
            <a:picLocks noChangeAspect="1"/>
          </p:cNvPicPr>
          <p:nvPr/>
        </p:nvPicPr>
        <p:blipFill>
          <a:blip r:embed="rId2">
            <a:extLst/>
          </a:blip>
          <a:srcRect l="33526" t="0" r="0" b="0"/>
          <a:stretch>
            <a:fillRect/>
          </a:stretch>
        </p:blipFill>
        <p:spPr>
          <a:xfrm>
            <a:off x="1244003" y="1683543"/>
            <a:ext cx="13911677" cy="103487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6" name="losu-logo.svg" descr="losu-logo.sv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831961" y="5647332"/>
            <a:ext cx="2421283" cy="24212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d2470f29a13b7badc5250ff3eb5ce436_720.jpg" descr="d2470f29a13b7badc5250ff3eb5ce436_720.jpg"/>
          <p:cNvPicPr>
            <a:picLocks noChangeAspect="1"/>
          </p:cNvPicPr>
          <p:nvPr/>
        </p:nvPicPr>
        <p:blipFill>
          <a:blip r:embed="rId4">
            <a:extLst/>
          </a:blip>
          <a:srcRect l="13447" t="25855" r="13447" b="20116"/>
          <a:stretch>
            <a:fillRect/>
          </a:stretch>
        </p:blipFill>
        <p:spPr>
          <a:xfrm>
            <a:off x="16009365" y="5273675"/>
            <a:ext cx="3142109" cy="31687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龙架构双周会">
  <a:themeElements>
    <a:clrScheme name="龙架构双周会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龙架构双周会">
      <a:majorFont>
        <a:latin typeface="Helvetica"/>
        <a:ea typeface="Helvetica"/>
        <a:cs typeface="Helvetica"/>
      </a:majorFont>
      <a:minorFont>
        <a:latin typeface="华文细黑"/>
        <a:ea typeface="华文细黑"/>
        <a:cs typeface="华文细黑"/>
      </a:minorFont>
    </a:fontScheme>
    <a:fmtScheme name="龙架构双周会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华文细黑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华文细黑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龙架构双周会">
  <a:themeElements>
    <a:clrScheme name="龙架构双周会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龙架构双周会">
      <a:majorFont>
        <a:latin typeface="Helvetica"/>
        <a:ea typeface="Helvetica"/>
        <a:cs typeface="Helvetica"/>
      </a:majorFont>
      <a:minorFont>
        <a:latin typeface="华文细黑"/>
        <a:ea typeface="华文细黑"/>
        <a:cs typeface="华文细黑"/>
      </a:minorFont>
    </a:fontScheme>
    <a:fmtScheme name="龙架构双周会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华文细黑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华文细黑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